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62" r:id="rId3"/>
    <p:sldId id="257" r:id="rId4"/>
    <p:sldId id="259" r:id="rId5"/>
    <p:sldId id="260" r:id="rId6"/>
    <p:sldId id="258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5CBCD"/>
    <a:srgbClr val="EAF4F4"/>
    <a:srgbClr val="BC4749"/>
    <a:srgbClr val="E9ECEF"/>
    <a:srgbClr val="D4D4D2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>
      <p:cViewPr>
        <p:scale>
          <a:sx n="75" d="100"/>
          <a:sy n="75" d="100"/>
        </p:scale>
        <p:origin x="1134" y="8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2.sv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Címd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3B2450EA-F184-557A-2D32-03FCEF51E54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Alcím 2">
            <a:extLst>
              <a:ext uri="{FF2B5EF4-FFF2-40B4-BE49-F238E27FC236}">
                <a16:creationId xmlns:a16="http://schemas.microsoft.com/office/drawing/2014/main" id="{C562CB65-AA18-C5B1-1535-171E301F8C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hu-HU"/>
              <a:t>Kattintson ide az alcím mintájának szerkesztéséhez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EC4EA964-B6B2-41EC-0523-34211D05C5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1B56D0F-B65D-9589-7CC8-8B982FDAD2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C76655B7-0F7C-FDFE-0DC2-92DFFB0E86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759145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Cím és függőlege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7C80DC0C-BC1C-3382-5405-5920C65F75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83D8FD7-02BE-F9CC-C7C4-054FA5A5CA7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D19ACDF3-F71E-60B2-BC39-14688C8C0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408A612D-1EB0-8864-1F9E-455D6FF999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3A58DCC-8670-7CCF-934E-2F5278F0E1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677344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Függőleges cím és szöve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üggőleges cím 1">
            <a:extLst>
              <a:ext uri="{FF2B5EF4-FFF2-40B4-BE49-F238E27FC236}">
                <a16:creationId xmlns:a16="http://schemas.microsoft.com/office/drawing/2014/main" id="{D9542137-0E58-04F6-4962-F2C0A05C69D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Függőleges szöveg helye 2">
            <a:extLst>
              <a:ext uri="{FF2B5EF4-FFF2-40B4-BE49-F238E27FC236}">
                <a16:creationId xmlns:a16="http://schemas.microsoft.com/office/drawing/2014/main" id="{0D2C8F86-26E5-1C52-F44A-FA8450E54482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5435369C-8AED-006E-81D9-3629D72D55B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10081E46-BECE-5FF0-7260-73867B6940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4C100D3E-7E64-D3BC-335B-33C4916D9E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107663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ím és tartal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2877135F-CB93-C7C8-C323-52CA6B7718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9119F946-E562-505F-75AD-C894D0AC42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137AC2D8-DEF2-8A63-9A77-9F5C49E81F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3C86A31D-8B2F-275F-B8DA-7FE3B7C4E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65D8CE4D-CE85-3538-2806-58F4F10D8D0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775165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zakaszfejlé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AE3CF59F-8661-A400-D6CC-E68147F43B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D6D5AB77-9A30-F9E5-A727-118145192BF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723D0DEA-EDFC-37C9-A230-C870FD1801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5300DE76-2B0B-CA9D-16DD-D878733F6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9FC363C3-66C3-F06D-BC06-BEE4F651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6951058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tartalomrés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DC958D87-CFD8-D978-1833-479A2B7F9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2B7D319-C173-755B-56E0-0341DD9EBCD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3E5EB227-ADB1-2942-FE96-E489C825FBA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B1E2D523-1BF8-65A8-14CA-CB174C77905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19247816-12DA-DC2B-1638-0E51FEA01C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11B7DD52-0F0B-2CD5-B663-558F838DC6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44344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Összehasonlítá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C71F7FC-5CFB-892F-4567-4D5E4A392B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AD1810E0-B034-C6FF-912A-12FC9B2D10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4" name="Tartalom helye 3">
            <a:extLst>
              <a:ext uri="{FF2B5EF4-FFF2-40B4-BE49-F238E27FC236}">
                <a16:creationId xmlns:a16="http://schemas.microsoft.com/office/drawing/2014/main" id="{D9CA7A85-68E5-80DE-DE25-DB433A230F8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5" name="Szöveg helye 4">
            <a:extLst>
              <a:ext uri="{FF2B5EF4-FFF2-40B4-BE49-F238E27FC236}">
                <a16:creationId xmlns:a16="http://schemas.microsoft.com/office/drawing/2014/main" id="{7A18540F-50D3-01DB-8F46-E1A5A26BE3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6" name="Tartalom helye 5">
            <a:extLst>
              <a:ext uri="{FF2B5EF4-FFF2-40B4-BE49-F238E27FC236}">
                <a16:creationId xmlns:a16="http://schemas.microsoft.com/office/drawing/2014/main" id="{6D653931-6262-85A0-1A9B-49831A0267D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7" name="Dátum helye 6">
            <a:extLst>
              <a:ext uri="{FF2B5EF4-FFF2-40B4-BE49-F238E27FC236}">
                <a16:creationId xmlns:a16="http://schemas.microsoft.com/office/drawing/2014/main" id="{28E41A8B-9E9E-A266-C594-1F70BBA5E7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8" name="Élőláb helye 7">
            <a:extLst>
              <a:ext uri="{FF2B5EF4-FFF2-40B4-BE49-F238E27FC236}">
                <a16:creationId xmlns:a16="http://schemas.microsoft.com/office/drawing/2014/main" id="{B1728CAC-C414-DF23-8B87-694CD57DD9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Dia számának helye 8">
            <a:extLst>
              <a:ext uri="{FF2B5EF4-FFF2-40B4-BE49-F238E27FC236}">
                <a16:creationId xmlns:a16="http://schemas.microsoft.com/office/drawing/2014/main" id="{94E33005-D851-CD08-868E-1BB31FA947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106000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Csak cí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537614-87FC-BFA2-47E5-175B1180D2A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Dátum helye 2">
            <a:extLst>
              <a:ext uri="{FF2B5EF4-FFF2-40B4-BE49-F238E27FC236}">
                <a16:creationId xmlns:a16="http://schemas.microsoft.com/office/drawing/2014/main" id="{93FC2E0F-5ED1-9929-43C7-A3BD59A7073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4" name="Élőláb helye 3">
            <a:extLst>
              <a:ext uri="{FF2B5EF4-FFF2-40B4-BE49-F238E27FC236}">
                <a16:creationId xmlns:a16="http://schemas.microsoft.com/office/drawing/2014/main" id="{F18EE103-9ECF-293E-67C0-6C093593CA7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Dia számának helye 4">
            <a:extLst>
              <a:ext uri="{FF2B5EF4-FFF2-40B4-BE49-F238E27FC236}">
                <a16:creationId xmlns:a16="http://schemas.microsoft.com/office/drawing/2014/main" id="{72B31747-B570-3F13-9689-8C872340341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191705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Üre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átum helye 1">
            <a:extLst>
              <a:ext uri="{FF2B5EF4-FFF2-40B4-BE49-F238E27FC236}">
                <a16:creationId xmlns:a16="http://schemas.microsoft.com/office/drawing/2014/main" id="{D55A50BB-3126-7E73-8D37-02FCDCE339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3" name="Élőláb helye 2">
            <a:extLst>
              <a:ext uri="{FF2B5EF4-FFF2-40B4-BE49-F238E27FC236}">
                <a16:creationId xmlns:a16="http://schemas.microsoft.com/office/drawing/2014/main" id="{8C57C893-1F71-7615-900A-614B451545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Dia számának helye 3">
            <a:extLst>
              <a:ext uri="{FF2B5EF4-FFF2-40B4-BE49-F238E27FC236}">
                <a16:creationId xmlns:a16="http://schemas.microsoft.com/office/drawing/2014/main" id="{B83C18B7-4847-1D1D-FB63-4023D3D13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68721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Tartalomrész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71D193-1877-EF47-FE59-E177ACAD5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ED30EA22-9D5D-02BC-E607-39DA1B0A3B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3B455347-D7BD-B8E4-7BA5-7B0C2AB6491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B229DCA-6BB5-FFA8-8C96-E64F7DD6A1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33100F91-304D-D63A-B5CF-9075C4D760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22787064-6257-E851-92F6-B8FB49387B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453101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Kép képaláíráss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B8359893-2102-EA57-F20A-F9A0A3BEF66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Kép helye 2">
            <a:extLst>
              <a:ext uri="{FF2B5EF4-FFF2-40B4-BE49-F238E27FC236}">
                <a16:creationId xmlns:a16="http://schemas.microsoft.com/office/drawing/2014/main" id="{EAFEB459-5475-AD0A-ED26-59E762EEFA7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Szöveg helye 3">
            <a:extLst>
              <a:ext uri="{FF2B5EF4-FFF2-40B4-BE49-F238E27FC236}">
                <a16:creationId xmlns:a16="http://schemas.microsoft.com/office/drawing/2014/main" id="{D3CD5097-5A57-78DB-17C7-D3C051CD0F8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hu-HU"/>
              <a:t>Mintaszöveg szerkesztése</a:t>
            </a:r>
          </a:p>
        </p:txBody>
      </p:sp>
      <p:sp>
        <p:nvSpPr>
          <p:cNvPr id="5" name="Dátum helye 4">
            <a:extLst>
              <a:ext uri="{FF2B5EF4-FFF2-40B4-BE49-F238E27FC236}">
                <a16:creationId xmlns:a16="http://schemas.microsoft.com/office/drawing/2014/main" id="{5AA3520C-4E81-DDDD-82DB-9D69464CB12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6" name="Élőláb helye 5">
            <a:extLst>
              <a:ext uri="{FF2B5EF4-FFF2-40B4-BE49-F238E27FC236}">
                <a16:creationId xmlns:a16="http://schemas.microsoft.com/office/drawing/2014/main" id="{41FA7C40-FFCB-C14A-2D29-310FAC42D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ia számának helye 6">
            <a:extLst>
              <a:ext uri="{FF2B5EF4-FFF2-40B4-BE49-F238E27FC236}">
                <a16:creationId xmlns:a16="http://schemas.microsoft.com/office/drawing/2014/main" id="{E0337E4F-885C-1DDA-3CEA-47A0A802DD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208560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helye 1">
            <a:extLst>
              <a:ext uri="{FF2B5EF4-FFF2-40B4-BE49-F238E27FC236}">
                <a16:creationId xmlns:a16="http://schemas.microsoft.com/office/drawing/2014/main" id="{6A06CC98-B927-A440-8EEA-8B25CF0462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hu-HU"/>
              <a:t>Mintacím szerkesztése</a:t>
            </a:r>
            <a:endParaRPr lang="en-US"/>
          </a:p>
        </p:txBody>
      </p:sp>
      <p:sp>
        <p:nvSpPr>
          <p:cNvPr id="3" name="Szöveg helye 2">
            <a:extLst>
              <a:ext uri="{FF2B5EF4-FFF2-40B4-BE49-F238E27FC236}">
                <a16:creationId xmlns:a16="http://schemas.microsoft.com/office/drawing/2014/main" id="{F24A7BBA-0C54-6E37-2DE6-BFC0685F0FA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hu-HU"/>
              <a:t>Mintaszöveg szerkesztése</a:t>
            </a:r>
          </a:p>
          <a:p>
            <a:pPr lvl="1"/>
            <a:r>
              <a:rPr lang="hu-HU"/>
              <a:t>Második szint</a:t>
            </a:r>
          </a:p>
          <a:p>
            <a:pPr lvl="2"/>
            <a:r>
              <a:rPr lang="hu-HU"/>
              <a:t>Harmadik szint</a:t>
            </a:r>
          </a:p>
          <a:p>
            <a:pPr lvl="3"/>
            <a:r>
              <a:rPr lang="hu-HU"/>
              <a:t>Negyedik szint</a:t>
            </a:r>
          </a:p>
          <a:p>
            <a:pPr lvl="4"/>
            <a:r>
              <a:rPr lang="hu-HU"/>
              <a:t>Ötödik szint</a:t>
            </a:r>
            <a:endParaRPr lang="en-US"/>
          </a:p>
        </p:txBody>
      </p:sp>
      <p:sp>
        <p:nvSpPr>
          <p:cNvPr id="4" name="Dátum helye 3">
            <a:extLst>
              <a:ext uri="{FF2B5EF4-FFF2-40B4-BE49-F238E27FC236}">
                <a16:creationId xmlns:a16="http://schemas.microsoft.com/office/drawing/2014/main" id="{A0EB5FC1-487C-5921-14C6-F528C435CCC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4C79D7-0841-45E4-8C6F-DDB18C203C84}" type="datetimeFigureOut">
              <a:rPr lang="en-US" smtClean="0"/>
              <a:t>6/6/2023</a:t>
            </a:fld>
            <a:endParaRPr lang="en-US"/>
          </a:p>
        </p:txBody>
      </p:sp>
      <p:sp>
        <p:nvSpPr>
          <p:cNvPr id="5" name="Élőláb helye 4">
            <a:extLst>
              <a:ext uri="{FF2B5EF4-FFF2-40B4-BE49-F238E27FC236}">
                <a16:creationId xmlns:a16="http://schemas.microsoft.com/office/drawing/2014/main" id="{BF051B59-B109-2271-7CF4-54C9DD02186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Dia számának helye 5">
            <a:extLst>
              <a:ext uri="{FF2B5EF4-FFF2-40B4-BE49-F238E27FC236}">
                <a16:creationId xmlns:a16="http://schemas.microsoft.com/office/drawing/2014/main" id="{5D8CBD33-9E9C-0D18-B36C-9F5B5D30482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FACBAE2-4B7C-46E9-B489-4FB3C72EE8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155669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2.svg"/><Relationship Id="rId7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microsoft.com/office/2007/relationships/hdphoto" Target="../media/hdphoto1.wdp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7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2.svg"/><Relationship Id="rId7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3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95982" y="737410"/>
            <a:ext cx="2824279" cy="5729253"/>
          </a:xfrm>
          <a:prstGeom prst="rect">
            <a:avLst/>
          </a:prstGeom>
        </p:spPr>
      </p:pic>
      <p:sp>
        <p:nvSpPr>
          <p:cNvPr id="6" name="Téglalap 5">
            <a:extLst>
              <a:ext uri="{FF2B5EF4-FFF2-40B4-BE49-F238E27FC236}">
                <a16:creationId xmlns:a16="http://schemas.microsoft.com/office/drawing/2014/main" id="{B266E797-FDAF-FC3C-30CE-55FC781D3862}"/>
              </a:ext>
            </a:extLst>
          </p:cNvPr>
          <p:cNvSpPr/>
          <p:nvPr/>
        </p:nvSpPr>
        <p:spPr>
          <a:xfrm rot="856661">
            <a:off x="4731616" y="-1252261"/>
            <a:ext cx="6183086" cy="9708593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210588" y="2500652"/>
            <a:ext cx="5225143" cy="1856695"/>
          </a:xfrm>
        </p:spPr>
        <p:txBody>
          <a:bodyPr>
            <a:noAutofit/>
          </a:bodyPr>
          <a:lstStyle/>
          <a:p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66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66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66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1" name="Picture 2">
            <a:extLst>
              <a:ext uri="{FF2B5EF4-FFF2-40B4-BE49-F238E27FC236}">
                <a16:creationId xmlns:a16="http://schemas.microsoft.com/office/drawing/2014/main" id="{7A01A425-06F2-222D-777B-E3445E6826C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201222" y="11328346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2" name="Picture 4" descr="Angular (web framework) - Wikipedia">
            <a:extLst>
              <a:ext uri="{FF2B5EF4-FFF2-40B4-BE49-F238E27FC236}">
                <a16:creationId xmlns:a16="http://schemas.microsoft.com/office/drawing/2014/main" id="{F3C61136-B148-F218-380B-FCB7796233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20142" y="-9936275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" name="Szövegdoboz 12">
            <a:extLst>
              <a:ext uri="{FF2B5EF4-FFF2-40B4-BE49-F238E27FC236}">
                <a16:creationId xmlns:a16="http://schemas.microsoft.com/office/drawing/2014/main" id="{9798605A-081C-F679-FCEA-E245B602175E}"/>
              </a:ext>
            </a:extLst>
          </p:cNvPr>
          <p:cNvSpPr txBox="1"/>
          <p:nvPr/>
        </p:nvSpPr>
        <p:spPr>
          <a:xfrm>
            <a:off x="1201222" y="14483069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Szövegdoboz 13">
            <a:extLst>
              <a:ext uri="{FF2B5EF4-FFF2-40B4-BE49-F238E27FC236}">
                <a16:creationId xmlns:a16="http://schemas.microsoft.com/office/drawing/2014/main" id="{DF15B335-074D-781E-6E72-3D470E032B15}"/>
              </a:ext>
            </a:extLst>
          </p:cNvPr>
          <p:cNvSpPr txBox="1"/>
          <p:nvPr/>
        </p:nvSpPr>
        <p:spPr>
          <a:xfrm>
            <a:off x="7687088" y="-10859605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D420FC58-B1B4-4411-AD04-D721DAE1CA48}"/>
              </a:ext>
            </a:extLst>
          </p:cNvPr>
          <p:cNvSpPr txBox="1">
            <a:spLocks/>
          </p:cNvSpPr>
          <p:nvPr/>
        </p:nvSpPr>
        <p:spPr>
          <a:xfrm>
            <a:off x="1108477" y="-10859605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99947323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4" name="Kép 13" descr="A képen kültéri, Versenypálya, jármű, autó látható&#10;&#10;Automatikusan generált leírás">
            <a:extLst>
              <a:ext uri="{FF2B5EF4-FFF2-40B4-BE49-F238E27FC236}">
                <a16:creationId xmlns:a16="http://schemas.microsoft.com/office/drawing/2014/main" id="{E04D5E27-E43F-07D7-4F26-9F24F89596B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rightnessContrast bright="43000" contrast="-37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29344" y="0"/>
            <a:ext cx="10290691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885666" y="-1326636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15973" y="12745463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19408" y="-8714114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05273" y="15947606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886354" y="-9602118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46818" y="155778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5" name="Szövegdoboz 14">
            <a:extLst>
              <a:ext uri="{FF2B5EF4-FFF2-40B4-BE49-F238E27FC236}">
                <a16:creationId xmlns:a16="http://schemas.microsoft.com/office/drawing/2014/main" id="{21FFBF6A-EADA-0A0D-A796-9DAEBC490A78}"/>
              </a:ext>
            </a:extLst>
          </p:cNvPr>
          <p:cNvSpPr txBox="1"/>
          <p:nvPr/>
        </p:nvSpPr>
        <p:spPr>
          <a:xfrm>
            <a:off x="469734" y="1283518"/>
            <a:ext cx="6560457" cy="32571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Pontok rendszerezése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Excel kiváltása ezen játékon belül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Áttekinthetőség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Dinamikusság</a:t>
            </a: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hu-HU" sz="2800" dirty="0"/>
              <a:t>Centralizáció</a:t>
            </a:r>
          </a:p>
        </p:txBody>
      </p:sp>
      <p:sp>
        <p:nvSpPr>
          <p:cNvPr id="16" name="Cím 1">
            <a:extLst>
              <a:ext uri="{FF2B5EF4-FFF2-40B4-BE49-F238E27FC236}">
                <a16:creationId xmlns:a16="http://schemas.microsoft.com/office/drawing/2014/main" id="{8789E7FE-FE4A-CB48-8A69-9174682CF2F6}"/>
              </a:ext>
            </a:extLst>
          </p:cNvPr>
          <p:cNvSpPr txBox="1">
            <a:spLocks/>
          </p:cNvSpPr>
          <p:nvPr/>
        </p:nvSpPr>
        <p:spPr>
          <a:xfrm>
            <a:off x="450100" y="-8714114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" name="Cím 1">
            <a:extLst>
              <a:ext uri="{FF2B5EF4-FFF2-40B4-BE49-F238E27FC236}">
                <a16:creationId xmlns:a16="http://schemas.microsoft.com/office/drawing/2014/main" id="{8E74879C-C4C6-FB77-AB12-54593A5ADA5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-58385650" y="-19202400"/>
            <a:ext cx="116636800" cy="41960799"/>
          </a:xfrm>
        </p:spPr>
        <p:txBody>
          <a:bodyPr>
            <a:noAutofit/>
          </a:bodyPr>
          <a:lstStyle/>
          <a:p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Car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Racing</a:t>
            </a:r>
            <a:r>
              <a:rPr lang="hu-HU" sz="150000" b="1" dirty="0">
                <a:latin typeface="Segoe UI" panose="020B0502040204020203" pitchFamily="34" charset="0"/>
                <a:cs typeface="Segoe UI" panose="020B0502040204020203" pitchFamily="34" charset="0"/>
              </a:rPr>
              <a:t> </a:t>
            </a:r>
            <a:r>
              <a:rPr lang="hu-HU" sz="1500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Tournament</a:t>
            </a:r>
            <a:endParaRPr lang="en-US" sz="1500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51330318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403660" y="825629"/>
            <a:ext cx="2824279" cy="5729253"/>
          </a:xfrm>
          <a:prstGeom prst="rect">
            <a:avLst/>
          </a:prstGeom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1287742" y="-1298964"/>
            <a:ext cx="8509269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40392" y="1927625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76508" y="1892301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2229692" y="5129768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6543454" y="1004297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8" name="Kép 7">
            <a:extLst>
              <a:ext uri="{FF2B5EF4-FFF2-40B4-BE49-F238E27FC236}">
                <a16:creationId xmlns:a16="http://schemas.microsoft.com/office/drawing/2014/main" id="{0D6B2FC6-E2C0-869F-3F23-518F81358FD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6016267" y="413123"/>
            <a:ext cx="10695962" cy="5834161"/>
          </a:xfrm>
          <a:prstGeom prst="rect">
            <a:avLst/>
          </a:prstGeom>
        </p:spPr>
      </p:pic>
      <p:sp>
        <p:nvSpPr>
          <p:cNvPr id="9" name="Cím 1">
            <a:extLst>
              <a:ext uri="{FF2B5EF4-FFF2-40B4-BE49-F238E27FC236}">
                <a16:creationId xmlns:a16="http://schemas.microsoft.com/office/drawing/2014/main" id="{C6FF32E7-A2FF-2BB1-F353-881D5FC4A941}"/>
              </a:ext>
            </a:extLst>
          </p:cNvPr>
          <p:cNvSpPr txBox="1">
            <a:spLocks/>
          </p:cNvSpPr>
          <p:nvPr/>
        </p:nvSpPr>
        <p:spPr>
          <a:xfrm>
            <a:off x="-1424340" y="-8771568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2" name="Cím 1">
            <a:extLst>
              <a:ext uri="{FF2B5EF4-FFF2-40B4-BE49-F238E27FC236}">
                <a16:creationId xmlns:a16="http://schemas.microsoft.com/office/drawing/2014/main" id="{A48838B1-7044-1C0C-F7DD-9D52FC70F9D5}"/>
              </a:ext>
            </a:extLst>
          </p:cNvPr>
          <p:cNvSpPr txBox="1">
            <a:spLocks/>
          </p:cNvSpPr>
          <p:nvPr/>
        </p:nvSpPr>
        <p:spPr>
          <a:xfrm>
            <a:off x="2367095" y="228350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14" name="Cím 13">
            <a:extLst>
              <a:ext uri="{FF2B5EF4-FFF2-40B4-BE49-F238E27FC236}">
                <a16:creationId xmlns:a16="http://schemas.microsoft.com/office/drawing/2014/main" id="{0A3134BF-3785-5A3C-2386-64DF618C403E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5" name="Cím 1">
            <a:extLst>
              <a:ext uri="{FF2B5EF4-FFF2-40B4-BE49-F238E27FC236}">
                <a16:creationId xmlns:a16="http://schemas.microsoft.com/office/drawing/2014/main" id="{458C6B41-A2D9-A2F7-8AC2-F293C71753DE}"/>
              </a:ext>
            </a:extLst>
          </p:cNvPr>
          <p:cNvSpPr txBox="1">
            <a:spLocks/>
          </p:cNvSpPr>
          <p:nvPr/>
        </p:nvSpPr>
        <p:spPr>
          <a:xfrm>
            <a:off x="-11382574" y="537615"/>
            <a:ext cx="4871905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émaválasztás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87162601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969382" y="-1587890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1A9F8CAD-765F-3B3E-F9AA-428EC831361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702580" y="1998294"/>
            <a:ext cx="3002750" cy="3002750"/>
          </a:xfrm>
          <a:prstGeom prst="rect">
            <a:avLst/>
          </a:prstGeom>
          <a:noFill/>
          <a:effectLst>
            <a:softEdge rad="0"/>
          </a:effectLst>
          <a:scene3d>
            <a:camera prst="orthographicFront"/>
            <a:lightRig rig="threePt" dir="t"/>
          </a:scene3d>
          <a:sp3d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Angular (web framework) - Wikipedia">
            <a:extLst>
              <a:ext uri="{FF2B5EF4-FFF2-40B4-BE49-F238E27FC236}">
                <a16:creationId xmlns:a16="http://schemas.microsoft.com/office/drawing/2014/main" id="{58432EF9-1280-4E97-5959-499C8E986E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0638696" y="1962970"/>
            <a:ext cx="3975100" cy="3975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Szövegdoboz 3">
            <a:extLst>
              <a:ext uri="{FF2B5EF4-FFF2-40B4-BE49-F238E27FC236}">
                <a16:creationId xmlns:a16="http://schemas.microsoft.com/office/drawing/2014/main" id="{1C81FE05-6681-F9D0-5D8E-F708A1B177A7}"/>
              </a:ext>
            </a:extLst>
          </p:cNvPr>
          <p:cNvSpPr txBox="1"/>
          <p:nvPr/>
        </p:nvSpPr>
        <p:spPr>
          <a:xfrm>
            <a:off x="16791880" y="5200437"/>
            <a:ext cx="282414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Backend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7" name="Szövegdoboz 6">
            <a:extLst>
              <a:ext uri="{FF2B5EF4-FFF2-40B4-BE49-F238E27FC236}">
                <a16:creationId xmlns:a16="http://schemas.microsoft.com/office/drawing/2014/main" id="{CA7D4801-1C92-9964-E178-8EAD4CCE4D7A}"/>
              </a:ext>
            </a:extLst>
          </p:cNvPr>
          <p:cNvSpPr txBox="1"/>
          <p:nvPr/>
        </p:nvSpPr>
        <p:spPr>
          <a:xfrm>
            <a:off x="21105642" y="1074966"/>
            <a:ext cx="304120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hu-HU" sz="5400" dirty="0">
                <a:latin typeface="Segoe UI" panose="020B0502040204020203" pitchFamily="34" charset="0"/>
                <a:cs typeface="Segoe UI" panose="020B0502040204020203" pitchFamily="34" charset="0"/>
              </a:rPr>
              <a:t>Frontend</a:t>
            </a:r>
            <a:endParaRPr lang="en-US" sz="5400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243319" y="925574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0" y="14661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sp>
        <p:nvSpPr>
          <p:cNvPr id="21" name="Cím 1">
            <a:extLst>
              <a:ext uri="{FF2B5EF4-FFF2-40B4-BE49-F238E27FC236}">
                <a16:creationId xmlns:a16="http://schemas.microsoft.com/office/drawing/2014/main" id="{C08026B5-6863-4ED6-0AA1-3187D2E4AC03}"/>
              </a:ext>
            </a:extLst>
          </p:cNvPr>
          <p:cNvSpPr txBox="1">
            <a:spLocks/>
          </p:cNvSpPr>
          <p:nvPr/>
        </p:nvSpPr>
        <p:spPr>
          <a:xfrm>
            <a:off x="-165654" y="-4462442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2" name="Kép 2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D3EDD9B8-8BA5-D760-8154-6F7CE836975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637617" y="1536631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23" name="Kép 22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CB45BD3F-3657-0B1A-EB5D-14C1F0B95115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391724" y="1466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26" name="Cím 1">
            <a:extLst>
              <a:ext uri="{FF2B5EF4-FFF2-40B4-BE49-F238E27FC236}">
                <a16:creationId xmlns:a16="http://schemas.microsoft.com/office/drawing/2014/main" id="{45756113-ECBC-CAB2-A5A0-B07A2E2CC6F3}"/>
              </a:ext>
            </a:extLst>
          </p:cNvPr>
          <p:cNvSpPr txBox="1">
            <a:spLocks/>
          </p:cNvSpPr>
          <p:nvPr/>
        </p:nvSpPr>
        <p:spPr>
          <a:xfrm>
            <a:off x="15780478" y="53729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Technol</a:t>
            </a:r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ógiák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27" name="Kép 26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7212E63A-3187-D9EE-C4F7-8F826654B961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348551" y="-4747177"/>
            <a:ext cx="2824279" cy="57292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6056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Ábra 4">
            <a:extLst>
              <a:ext uri="{FF2B5EF4-FFF2-40B4-BE49-F238E27FC236}">
                <a16:creationId xmlns:a16="http://schemas.microsoft.com/office/drawing/2014/main" id="{37B38C1A-269E-779B-6056-433A8FAAF19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  <a:effectLst>
            <a:outerShdw blurRad="50800" dist="63500" dir="5400000" algn="ctr" rotWithShape="0">
              <a:srgbClr val="000000">
                <a:alpha val="90000"/>
              </a:srgbClr>
            </a:outerShdw>
          </a:effectLst>
        </p:spPr>
      </p:pic>
      <p:sp>
        <p:nvSpPr>
          <p:cNvPr id="3" name="Téglalap 2">
            <a:extLst>
              <a:ext uri="{FF2B5EF4-FFF2-40B4-BE49-F238E27FC236}">
                <a16:creationId xmlns:a16="http://schemas.microsoft.com/office/drawing/2014/main" id="{C6098432-41D7-1288-DCFF-1A3ED663B44A}"/>
              </a:ext>
            </a:extLst>
          </p:cNvPr>
          <p:cNvSpPr/>
          <p:nvPr/>
        </p:nvSpPr>
        <p:spPr>
          <a:xfrm rot="856661">
            <a:off x="-19462632" y="-3107087"/>
            <a:ext cx="13929913" cy="10033780"/>
          </a:xfrm>
          <a:prstGeom prst="rect">
            <a:avLst/>
          </a:prstGeom>
          <a:solidFill>
            <a:srgbClr val="EAF4F4"/>
          </a:solidFill>
          <a:ln>
            <a:noFill/>
          </a:ln>
          <a:effectLst>
            <a:outerShdw blurRad="520700" sx="104000" sy="104000" algn="ctr" rotWithShape="0">
              <a:prstClr val="black">
                <a:alpha val="24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19" name="Kép 18">
            <a:extLst>
              <a:ext uri="{FF2B5EF4-FFF2-40B4-BE49-F238E27FC236}">
                <a16:creationId xmlns:a16="http://schemas.microsoft.com/office/drawing/2014/main" id="{A729F8E5-7632-3994-86C1-07916039CD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8401532" y="0"/>
            <a:ext cx="10344993" cy="5642723"/>
          </a:xfrm>
          <a:prstGeom prst="rect">
            <a:avLst/>
          </a:prstGeom>
        </p:spPr>
      </p:pic>
      <p:sp>
        <p:nvSpPr>
          <p:cNvPr id="20" name="Cím 1">
            <a:extLst>
              <a:ext uri="{FF2B5EF4-FFF2-40B4-BE49-F238E27FC236}">
                <a16:creationId xmlns:a16="http://schemas.microsoft.com/office/drawing/2014/main" id="{C2EFF291-55F9-4BE2-168A-6D48DB1400D3}"/>
              </a:ext>
            </a:extLst>
          </p:cNvPr>
          <p:cNvSpPr txBox="1">
            <a:spLocks/>
          </p:cNvSpPr>
          <p:nvPr/>
        </p:nvSpPr>
        <p:spPr>
          <a:xfrm>
            <a:off x="543379" y="446303"/>
            <a:ext cx="5220929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 err="1">
                <a:latin typeface="Segoe UI" panose="020B0502040204020203" pitchFamily="34" charset="0"/>
                <a:cs typeface="Segoe UI" panose="020B0502040204020203" pitchFamily="34" charset="0"/>
              </a:rPr>
              <a:t>Reszponzivitás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  <p:pic>
        <p:nvPicPr>
          <p:cNvPr id="12" name="Kép 11" descr="A képen szöveg, képernyőkép, szoftver, szám látható&#10;&#10;Automatikusan generált leírás">
            <a:extLst>
              <a:ext uri="{FF2B5EF4-FFF2-40B4-BE49-F238E27FC236}">
                <a16:creationId xmlns:a16="http://schemas.microsoft.com/office/drawing/2014/main" id="{3D8BE206-90A4-E041-1566-B0621EBEAEE8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3379" y="1957105"/>
            <a:ext cx="8226690" cy="3990418"/>
          </a:xfrm>
          <a:prstGeom prst="rect">
            <a:avLst/>
          </a:prstGeom>
          <a:ln w="57150">
            <a:solidFill>
              <a:schemeClr val="tx1"/>
            </a:solidFill>
          </a:ln>
          <a:effectLst>
            <a:outerShdw blurRad="508000" sx="94000" sy="94000" algn="ctr" rotWithShape="0">
              <a:prstClr val="black">
                <a:alpha val="70000"/>
              </a:prstClr>
            </a:outerShdw>
          </a:effectLst>
        </p:spPr>
      </p:pic>
      <p:pic>
        <p:nvPicPr>
          <p:cNvPr id="10" name="Kép 9" descr="A képen képernyőkép, Mobileszköz, Mobiltelefon, Kommunikációs eszköz látható&#10;&#10;Automatikusan generált leírás">
            <a:extLst>
              <a:ext uri="{FF2B5EF4-FFF2-40B4-BE49-F238E27FC236}">
                <a16:creationId xmlns:a16="http://schemas.microsoft.com/office/drawing/2014/main" id="{60095763-584B-B0E3-1B92-BC137EE56BCE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7980" y="451419"/>
            <a:ext cx="2824279" cy="5729253"/>
          </a:xfrm>
          <a:prstGeom prst="rect">
            <a:avLst/>
          </a:prstGeom>
          <a:effectLst>
            <a:outerShdw blurRad="736600" sx="92000" sy="92000" algn="ctr" rotWithShape="0">
              <a:prstClr val="black">
                <a:alpha val="66000"/>
              </a:prstClr>
            </a:outerShdw>
          </a:effectLst>
        </p:spPr>
      </p:pic>
      <p:sp>
        <p:nvSpPr>
          <p:cNvPr id="13" name="Cím 1">
            <a:extLst>
              <a:ext uri="{FF2B5EF4-FFF2-40B4-BE49-F238E27FC236}">
                <a16:creationId xmlns:a16="http://schemas.microsoft.com/office/drawing/2014/main" id="{B02CE682-4747-BF6A-BDF1-47277435D310}"/>
              </a:ext>
            </a:extLst>
          </p:cNvPr>
          <p:cNvSpPr txBox="1">
            <a:spLocks/>
          </p:cNvSpPr>
          <p:nvPr/>
        </p:nvSpPr>
        <p:spPr>
          <a:xfrm>
            <a:off x="-8953300" y="751103"/>
            <a:ext cx="4465340" cy="928347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hu-HU" sz="5400" b="1" dirty="0">
                <a:latin typeface="Segoe UI" panose="020B0502040204020203" pitchFamily="34" charset="0"/>
                <a:cs typeface="Segoe UI" panose="020B0502040204020203" pitchFamily="34" charset="0"/>
              </a:rPr>
              <a:t>Adatmodell</a:t>
            </a:r>
            <a:endParaRPr lang="en-US" sz="5400" b="1" dirty="0">
              <a:latin typeface="Segoe UI" panose="020B0502040204020203" pitchFamily="34" charset="0"/>
              <a:cs typeface="Segoe UI" panose="020B0502040204020203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1596820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Cím 1">
            <a:extLst>
              <a:ext uri="{FF2B5EF4-FFF2-40B4-BE49-F238E27FC236}">
                <a16:creationId xmlns:a16="http://schemas.microsoft.com/office/drawing/2014/main" id="{18B9897F-C821-AD9B-9A8B-A73F772079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hu-HU" dirty="0"/>
              <a:t>Témák</a:t>
            </a:r>
            <a:endParaRPr lang="en-US" dirty="0"/>
          </a:p>
        </p:txBody>
      </p:sp>
      <p:sp>
        <p:nvSpPr>
          <p:cNvPr id="3" name="Tartalom helye 2">
            <a:extLst>
              <a:ext uri="{FF2B5EF4-FFF2-40B4-BE49-F238E27FC236}">
                <a16:creationId xmlns:a16="http://schemas.microsoft.com/office/drawing/2014/main" id="{0CC6E771-3C85-697A-4D0E-2847F61D5F9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hu-HU" dirty="0"/>
              <a:t>Adatmodell</a:t>
            </a:r>
          </a:p>
          <a:p>
            <a:r>
              <a:rPr lang="hu-HU" dirty="0"/>
              <a:t>Technológiák</a:t>
            </a:r>
          </a:p>
          <a:p>
            <a:r>
              <a:rPr lang="hu-HU" dirty="0" err="1"/>
              <a:t>Reszponzivitás</a:t>
            </a:r>
            <a:endParaRPr lang="hu-HU" dirty="0"/>
          </a:p>
          <a:p>
            <a:r>
              <a:rPr lang="hu-HU" dirty="0"/>
              <a:t>Fejlesztési nehézségek?</a:t>
            </a:r>
          </a:p>
          <a:p>
            <a:r>
              <a:rPr lang="hu-HU" dirty="0"/>
              <a:t>Továbbfejlesztés</a:t>
            </a:r>
            <a:r>
              <a:rPr lang="hu-HU" sz="2400" dirty="0"/>
              <a:t>?</a:t>
            </a:r>
          </a:p>
          <a:p>
            <a:r>
              <a:rPr lang="hu-HU" sz="2400" dirty="0"/>
              <a:t>Miért ez a téma</a:t>
            </a:r>
          </a:p>
        </p:txBody>
      </p:sp>
    </p:spTree>
    <p:extLst>
      <p:ext uri="{BB962C8B-B14F-4D97-AF65-F5344CB8AC3E}">
        <p14:creationId xmlns:p14="http://schemas.microsoft.com/office/powerpoint/2010/main" val="1506403224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15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-téma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377</TotalTime>
  <Words>54</Words>
  <Application>Microsoft Office PowerPoint</Application>
  <PresentationFormat>Szélesvásznú</PresentationFormat>
  <Paragraphs>33</Paragraphs>
  <Slides>6</Slides>
  <Notes>0</Notes>
  <HiddenSlides>0</HiddenSlides>
  <MMClips>0</MMClips>
  <ScaleCrop>false</ScaleCrop>
  <HeadingPairs>
    <vt:vector size="6" baseType="variant">
      <vt:variant>
        <vt:lpstr>Használt betűtípusok</vt:lpstr>
      </vt:variant>
      <vt:variant>
        <vt:i4>4</vt:i4>
      </vt:variant>
      <vt:variant>
        <vt:lpstr>Téma</vt:lpstr>
      </vt:variant>
      <vt:variant>
        <vt:i4>1</vt:i4>
      </vt:variant>
      <vt:variant>
        <vt:lpstr>Diacímek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Calibri Light</vt:lpstr>
      <vt:lpstr>Segoe UI</vt:lpstr>
      <vt:lpstr>Office-téma</vt:lpstr>
      <vt:lpstr>Car Racing Tournament</vt:lpstr>
      <vt:lpstr>Car Racing Tournament</vt:lpstr>
      <vt:lpstr>PowerPoint-bemutató</vt:lpstr>
      <vt:lpstr>PowerPoint-bemutató</vt:lpstr>
      <vt:lpstr>PowerPoint-bemutató</vt:lpstr>
      <vt:lpstr>Témák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Car Racing Tournament</dc:title>
  <dc:creator>Levente Nyiro</dc:creator>
  <cp:lastModifiedBy>Levente Nyiro</cp:lastModifiedBy>
  <cp:revision>1</cp:revision>
  <dcterms:created xsi:type="dcterms:W3CDTF">2023-06-06T07:44:46Z</dcterms:created>
  <dcterms:modified xsi:type="dcterms:W3CDTF">2023-06-06T14:02:31Z</dcterms:modified>
</cp:coreProperties>
</file>

<file path=docProps/thumbnail.jpeg>
</file>